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32"/>
  </p:notesMasterIdLst>
  <p:handoutMasterIdLst>
    <p:handoutMasterId r:id="rId33"/>
  </p:handoutMasterIdLst>
  <p:sldIdLst>
    <p:sldId id="302" r:id="rId2"/>
    <p:sldId id="336" r:id="rId3"/>
    <p:sldId id="348" r:id="rId4"/>
    <p:sldId id="354" r:id="rId5"/>
    <p:sldId id="355" r:id="rId6"/>
    <p:sldId id="356" r:id="rId7"/>
    <p:sldId id="365" r:id="rId8"/>
    <p:sldId id="357" r:id="rId9"/>
    <p:sldId id="367" r:id="rId10"/>
    <p:sldId id="366" r:id="rId11"/>
    <p:sldId id="313" r:id="rId12"/>
    <p:sldId id="368" r:id="rId13"/>
    <p:sldId id="369" r:id="rId14"/>
    <p:sldId id="370" r:id="rId15"/>
    <p:sldId id="364" r:id="rId16"/>
    <p:sldId id="379" r:id="rId17"/>
    <p:sldId id="372" r:id="rId18"/>
    <p:sldId id="376" r:id="rId19"/>
    <p:sldId id="375" r:id="rId20"/>
    <p:sldId id="377" r:id="rId21"/>
    <p:sldId id="378" r:id="rId22"/>
    <p:sldId id="380" r:id="rId23"/>
    <p:sldId id="371" r:id="rId24"/>
    <p:sldId id="382" r:id="rId25"/>
    <p:sldId id="373" r:id="rId26"/>
    <p:sldId id="381" r:id="rId27"/>
    <p:sldId id="374" r:id="rId28"/>
    <p:sldId id="344" r:id="rId29"/>
    <p:sldId id="331" r:id="rId30"/>
    <p:sldId id="341" r:id="rId31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87795"/>
  </p:normalViewPr>
  <p:slideViewPr>
    <p:cSldViewPr>
      <p:cViewPr varScale="1">
        <p:scale>
          <a:sx n="109" d="100"/>
          <a:sy n="109" d="100"/>
        </p:scale>
        <p:origin x="25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3" Type="http://schemas.openxmlformats.org/officeDocument/2006/relationships/slide" Target="slides/slide13.xml"/><Relationship Id="rId7" Type="http://schemas.openxmlformats.org/officeDocument/2006/relationships/slide" Target="slides/slide29.xml"/><Relationship Id="rId2" Type="http://schemas.openxmlformats.org/officeDocument/2006/relationships/slide" Target="slides/slide12.xml"/><Relationship Id="rId1" Type="http://schemas.openxmlformats.org/officeDocument/2006/relationships/slide" Target="slides/slide11.xml"/><Relationship Id="rId6" Type="http://schemas.openxmlformats.org/officeDocument/2006/relationships/slide" Target="slides/slide28.xml"/><Relationship Id="rId5" Type="http://schemas.openxmlformats.org/officeDocument/2006/relationships/slide" Target="slides/slide15.xml"/><Relationship Id="rId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668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527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605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728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450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9947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339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412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15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88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361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34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5086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1732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585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30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693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08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#2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單純概念介紹</a:t>
            </a:r>
            <a:r>
              <a:rPr lang="en-US" altLang="zh-CN" dirty="0"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87342F3-B830-E444-9788-2ACBF1015EA9}"/>
              </a:ext>
            </a:extLst>
          </p:cNvPr>
          <p:cNvGrpSpPr/>
          <p:nvPr/>
        </p:nvGrpSpPr>
        <p:grpSpPr>
          <a:xfrm>
            <a:off x="1127521" y="2687839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C8E4366-1072-4A40-B846-0A1EFB5CD876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A5DECED-79DF-AC4B-9A2D-FB14C47D4122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21FAB83-D5F9-2544-9175-1C113276011E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DA68134-5F15-D941-B07F-23E0F923236A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153">
              <a:extLst>
                <a:ext uri="{FF2B5EF4-FFF2-40B4-BE49-F238E27FC236}">
                  <a16:creationId xmlns:a16="http://schemas.microsoft.com/office/drawing/2014/main" id="{88F7C188-2D7A-2A45-85D5-3E4DC12257F2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54">
              <a:extLst>
                <a:ext uri="{FF2B5EF4-FFF2-40B4-BE49-F238E27FC236}">
                  <a16:creationId xmlns:a16="http://schemas.microsoft.com/office/drawing/2014/main" id="{08E487BD-64C3-8945-B275-E5B74FF46FA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55">
              <a:extLst>
                <a:ext uri="{FF2B5EF4-FFF2-40B4-BE49-F238E27FC236}">
                  <a16:creationId xmlns:a16="http://schemas.microsoft.com/office/drawing/2014/main" id="{5CCDE5EC-760B-934B-8CA9-5D4C0BEBCE14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7C22AA2-6A78-5B44-97E3-5BEA2E76F6B4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D43AF9-EE56-744E-B8A6-318943387995}"/>
              </a:ext>
            </a:extLst>
          </p:cNvPr>
          <p:cNvGrpSpPr/>
          <p:nvPr/>
        </p:nvGrpSpPr>
        <p:grpSpPr>
          <a:xfrm>
            <a:off x="4602963" y="2241431"/>
            <a:ext cx="2661190" cy="2252490"/>
            <a:chOff x="8870400" y="2244844"/>
            <a:chExt cx="2661190" cy="2252490"/>
          </a:xfrm>
        </p:grpSpPr>
        <p:cxnSp>
          <p:nvCxnSpPr>
            <p:cNvPr id="45" name="直線單箭頭接點 111">
              <a:extLst>
                <a:ext uri="{FF2B5EF4-FFF2-40B4-BE49-F238E27FC236}">
                  <a16:creationId xmlns:a16="http://schemas.microsoft.com/office/drawing/2014/main" id="{A8D23087-4EB5-C843-B12B-F17908F3EE63}"/>
                </a:ext>
              </a:extLst>
            </p:cNvPr>
            <p:cNvCxnSpPr>
              <a:stCxn id="51" idx="0"/>
              <a:endCxn id="53" idx="4"/>
            </p:cNvCxnSpPr>
            <p:nvPr/>
          </p:nvCxnSpPr>
          <p:spPr>
            <a:xfrm flipV="1">
              <a:off x="10186073" y="3126357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819141FD-0B86-3348-89A7-BAB20DF0D77C}"/>
                </a:ext>
              </a:extLst>
            </p:cNvPr>
            <p:cNvGrpSpPr/>
            <p:nvPr/>
          </p:nvGrpSpPr>
          <p:grpSpPr>
            <a:xfrm>
              <a:off x="9089679" y="4270595"/>
              <a:ext cx="2214233" cy="226739"/>
              <a:chOff x="2013857" y="5790846"/>
              <a:chExt cx="2880000" cy="274126"/>
            </a:xfrm>
          </p:grpSpPr>
          <p:cxnSp>
            <p:nvCxnSpPr>
              <p:cNvPr id="56" name="直線單箭頭接點 113">
                <a:extLst>
                  <a:ext uri="{FF2B5EF4-FFF2-40B4-BE49-F238E27FC236}">
                    <a16:creationId xmlns:a16="http://schemas.microsoft.com/office/drawing/2014/main" id="{2AB0399F-115D-3B48-9DD9-C456B973DC93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B7586100-C1A3-7745-9B51-B186BCC9B77F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A7F52C22-D657-E14C-BF26-88560E2DF17D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單箭頭接點 118">
              <a:extLst>
                <a:ext uri="{FF2B5EF4-FFF2-40B4-BE49-F238E27FC236}">
                  <a16:creationId xmlns:a16="http://schemas.microsoft.com/office/drawing/2014/main" id="{269959DB-FD04-6841-84EC-DEC41CF1DD1D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>
              <a:off x="10405352" y="290182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D815B5D-D12A-6E47-B260-F28B5620C6D3}"/>
                </a:ext>
              </a:extLst>
            </p:cNvPr>
            <p:cNvSpPr txBox="1"/>
            <p:nvPr/>
          </p:nvSpPr>
          <p:spPr>
            <a:xfrm>
              <a:off x="9199477" y="2244844"/>
              <a:ext cx="2332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2: Update 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3CB6E53-AAF3-B243-84D6-FD881BE593DD}"/>
                </a:ext>
              </a:extLst>
            </p:cNvPr>
            <p:cNvGrpSpPr/>
            <p:nvPr/>
          </p:nvGrpSpPr>
          <p:grpSpPr>
            <a:xfrm>
              <a:off x="8870400" y="2677288"/>
              <a:ext cx="2631346" cy="1571740"/>
              <a:chOff x="2160000" y="2520000"/>
              <a:chExt cx="3456000" cy="2016000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F7E997B-144B-E640-8F3D-D90D6EF7220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0ECFA55D-A5A3-D84F-83D5-61D2355AB951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C957576A-07BD-2C46-82C5-576962514F1E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B55E853C-4554-7C42-8C62-5DCFF4A212FC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4" name="直線單箭頭接點 183">
                <a:extLst>
                  <a:ext uri="{FF2B5EF4-FFF2-40B4-BE49-F238E27FC236}">
                    <a16:creationId xmlns:a16="http://schemas.microsoft.com/office/drawing/2014/main" id="{3BB7B7C6-1FCF-5040-8C70-E221CDE1E713}"/>
                  </a:ext>
                </a:extLst>
              </p:cNvPr>
              <p:cNvCxnSpPr>
                <a:stCxn id="52" idx="0"/>
                <a:endCxn id="55" idx="4"/>
              </p:cNvCxnSpPr>
              <p:nvPr/>
            </p:nvCxnSpPr>
            <p:spPr>
              <a:xfrm flipV="1">
                <a:off x="5328000" y="3096000"/>
                <a:ext cx="0" cy="864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FB01395A-EFE5-5349-9097-DBCBAAD8363F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742C5CB-CCB6-9E4A-A908-5DE073F0AF32}"/>
              </a:ext>
            </a:extLst>
          </p:cNvPr>
          <p:cNvGrpSpPr/>
          <p:nvPr/>
        </p:nvGrpSpPr>
        <p:grpSpPr>
          <a:xfrm>
            <a:off x="4593937" y="4509120"/>
            <a:ext cx="2912758" cy="2242403"/>
            <a:chOff x="3134949" y="4536000"/>
            <a:chExt cx="2912758" cy="2242403"/>
          </a:xfrm>
        </p:grpSpPr>
        <p:cxnSp>
          <p:nvCxnSpPr>
            <p:cNvPr id="60" name="直線單箭頭接點 189">
              <a:extLst>
                <a:ext uri="{FF2B5EF4-FFF2-40B4-BE49-F238E27FC236}">
                  <a16:creationId xmlns:a16="http://schemas.microsoft.com/office/drawing/2014/main" id="{6A57DA92-23BF-DC4D-8F2C-D41F7F0A4A01}"/>
                </a:ext>
              </a:extLst>
            </p:cNvPr>
            <p:cNvCxnSpPr>
              <a:stCxn id="67" idx="0"/>
              <a:endCxn id="69" idx="4"/>
            </p:cNvCxnSpPr>
            <p:nvPr/>
          </p:nvCxnSpPr>
          <p:spPr>
            <a:xfrm flipV="1">
              <a:off x="4450622" y="5407426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B62F9D01-AD5D-3F4B-BF64-9390B3F621D2}"/>
                </a:ext>
              </a:extLst>
            </p:cNvPr>
            <p:cNvGrpSpPr/>
            <p:nvPr/>
          </p:nvGrpSpPr>
          <p:grpSpPr>
            <a:xfrm>
              <a:off x="3354228" y="6551664"/>
              <a:ext cx="2214233" cy="226739"/>
              <a:chOff x="2013857" y="5790846"/>
              <a:chExt cx="2880000" cy="274126"/>
            </a:xfrm>
          </p:grpSpPr>
          <p:cxnSp>
            <p:nvCxnSpPr>
              <p:cNvPr id="71" name="直線單箭頭接點 191">
                <a:extLst>
                  <a:ext uri="{FF2B5EF4-FFF2-40B4-BE49-F238E27FC236}">
                    <a16:creationId xmlns:a16="http://schemas.microsoft.com/office/drawing/2014/main" id="{73BCCCD8-9574-A749-98C0-426468B2D9B6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7FD453A9-EEE5-1A4A-9C85-EEBC53F058D9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212145D6-D83A-2E4C-BAD3-39613701023A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線單箭頭接點 194">
              <a:extLst>
                <a:ext uri="{FF2B5EF4-FFF2-40B4-BE49-F238E27FC236}">
                  <a16:creationId xmlns:a16="http://schemas.microsoft.com/office/drawing/2014/main" id="{1B541B5A-CC38-6841-AFD7-247F5082CE32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4669901" y="5182892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2C46431-0ED7-A441-A4D7-F44428305DB7}"/>
                </a:ext>
              </a:extLst>
            </p:cNvPr>
            <p:cNvSpPr txBox="1"/>
            <p:nvPr/>
          </p:nvSpPr>
          <p:spPr>
            <a:xfrm>
              <a:off x="3718800" y="4536000"/>
              <a:ext cx="2328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3: Update 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C4E24C7-9C74-3944-95DB-662F4B82D183}"/>
                </a:ext>
              </a:extLst>
            </p:cNvPr>
            <p:cNvGrpSpPr/>
            <p:nvPr/>
          </p:nvGrpSpPr>
          <p:grpSpPr>
            <a:xfrm>
              <a:off x="3134949" y="4958357"/>
              <a:ext cx="2631346" cy="1571740"/>
              <a:chOff x="2160000" y="2520000"/>
              <a:chExt cx="3456000" cy="2016000"/>
            </a:xfrm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61506B6F-593C-F844-8FA3-6B76508F8318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9EFDA41-9F8B-A84A-8576-C5CD76FAB8E6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3341DA99-3B1E-264D-BAA6-252CC640AF62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613414A6-2D92-F949-87B7-C74249C5221B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831881A0-7B9C-D34C-AAD6-ED5DA9CFF92A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5" name="直線單箭頭接點 203">
              <a:extLst>
                <a:ext uri="{FF2B5EF4-FFF2-40B4-BE49-F238E27FC236}">
                  <a16:creationId xmlns:a16="http://schemas.microsoft.com/office/drawing/2014/main" id="{1ABB9BF2-B34A-F348-B96D-8EBA399D2A40}"/>
                </a:ext>
              </a:extLst>
            </p:cNvPr>
            <p:cNvCxnSpPr>
              <a:stCxn id="68" idx="2"/>
              <a:endCxn id="67" idx="6"/>
            </p:cNvCxnSpPr>
            <p:nvPr/>
          </p:nvCxnSpPr>
          <p:spPr>
            <a:xfrm flipH="1">
              <a:off x="4669901" y="630556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7" name="群組 4096">
            <a:extLst>
              <a:ext uri="{FF2B5EF4-FFF2-40B4-BE49-F238E27FC236}">
                <a16:creationId xmlns:a16="http://schemas.microsoft.com/office/drawing/2014/main" id="{A7665733-B457-6849-88A5-09566C00EFB4}"/>
              </a:ext>
            </a:extLst>
          </p:cNvPr>
          <p:cNvGrpSpPr/>
          <p:nvPr/>
        </p:nvGrpSpPr>
        <p:grpSpPr>
          <a:xfrm>
            <a:off x="971600" y="4530595"/>
            <a:ext cx="3127203" cy="2226032"/>
            <a:chOff x="971600" y="4530595"/>
            <a:chExt cx="3127203" cy="222603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AC4AD60-E5D5-964A-A524-850011039646}"/>
                </a:ext>
              </a:extLst>
            </p:cNvPr>
            <p:cNvGrpSpPr/>
            <p:nvPr/>
          </p:nvGrpSpPr>
          <p:grpSpPr>
            <a:xfrm>
              <a:off x="971600" y="4530595"/>
              <a:ext cx="3127203" cy="2226032"/>
              <a:chOff x="2954479" y="2248632"/>
              <a:chExt cx="3127203" cy="2226032"/>
            </a:xfrm>
          </p:grpSpPr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F7C5F6B7-CF41-DB41-84F6-05E468762613}"/>
                  </a:ext>
                </a:extLst>
              </p:cNvPr>
              <p:cNvGrpSpPr/>
              <p:nvPr/>
            </p:nvGrpSpPr>
            <p:grpSpPr>
              <a:xfrm>
                <a:off x="3298581" y="4247925"/>
                <a:ext cx="2214233" cy="226739"/>
                <a:chOff x="2013857" y="5790846"/>
                <a:chExt cx="2880000" cy="274126"/>
              </a:xfrm>
            </p:grpSpPr>
            <p:cxnSp>
              <p:nvCxnSpPr>
                <p:cNvPr id="26" name="直線單箭頭接點 66">
                  <a:extLst>
                    <a:ext uri="{FF2B5EF4-FFF2-40B4-BE49-F238E27FC236}">
                      <a16:creationId xmlns:a16="http://schemas.microsoft.com/office/drawing/2014/main" id="{D754EC2E-9CDC-8340-BFB3-F6425CE2398D}"/>
                    </a:ext>
                  </a:extLst>
                </p:cNvPr>
                <p:cNvCxnSpPr/>
                <p:nvPr/>
              </p:nvCxnSpPr>
              <p:spPr>
                <a:xfrm>
                  <a:off x="2013857" y="6064971"/>
                  <a:ext cx="28782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8E039BA9-287D-B542-B070-7F4EB8B3A97C}"/>
                    </a:ext>
                  </a:extLst>
                </p:cNvPr>
                <p:cNvCxnSpPr/>
                <p:nvPr/>
              </p:nvCxnSpPr>
              <p:spPr>
                <a:xfrm flipH="1">
                  <a:off x="2013857" y="5790847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7366311-03E0-CE46-A8CE-5BB022068259}"/>
                    </a:ext>
                  </a:extLst>
                </p:cNvPr>
                <p:cNvCxnSpPr/>
                <p:nvPr/>
              </p:nvCxnSpPr>
              <p:spPr>
                <a:xfrm flipH="1">
                  <a:off x="4892057" y="5790846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31802DD7-4E5C-4343-B889-D60F2F6CB8E7}"/>
                  </a:ext>
                </a:extLst>
              </p:cNvPr>
              <p:cNvGrpSpPr/>
              <p:nvPr/>
            </p:nvGrpSpPr>
            <p:grpSpPr>
              <a:xfrm>
                <a:off x="2954479" y="2248632"/>
                <a:ext cx="3127203" cy="2000396"/>
                <a:chOff x="2954479" y="2248632"/>
                <a:chExt cx="3127203" cy="2000396"/>
              </a:xfrm>
            </p:grpSpPr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37C93CFD-26C7-644E-82C5-C8EC70A34FE0}"/>
                    </a:ext>
                  </a:extLst>
                </p:cNvPr>
                <p:cNvSpPr txBox="1"/>
                <p:nvPr/>
              </p:nvSpPr>
              <p:spPr>
                <a:xfrm>
                  <a:off x="2954479" y="2248632"/>
                  <a:ext cx="31272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Step 1: Update 0 and 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A0A6DBA1-F480-ED46-8356-ECC371814485}"/>
                    </a:ext>
                  </a:extLst>
                </p:cNvPr>
                <p:cNvGrpSpPr/>
                <p:nvPr/>
              </p:nvGrpSpPr>
              <p:grpSpPr>
                <a:xfrm>
                  <a:off x="3110400" y="2677288"/>
                  <a:ext cx="2631346" cy="1571740"/>
                  <a:chOff x="2160000" y="2520000"/>
                  <a:chExt cx="3456000" cy="2016000"/>
                </a:xfrm>
              </p:grpSpPr>
              <p:sp>
                <p:nvSpPr>
                  <p:cNvPr id="19" name="橢圓 18">
                    <a:extLst>
                      <a:ext uri="{FF2B5EF4-FFF2-40B4-BE49-F238E27FC236}">
                        <a16:creationId xmlns:a16="http://schemas.microsoft.com/office/drawing/2014/main" id="{2DBADEB1-65DE-5F4D-B721-3AB2874B1AD3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0" name="橢圓 19">
                    <a:extLst>
                      <a:ext uri="{FF2B5EF4-FFF2-40B4-BE49-F238E27FC236}">
                        <a16:creationId xmlns:a16="http://schemas.microsoft.com/office/drawing/2014/main" id="{7415BB74-28B1-7D43-8C25-9989B0C428C5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1" name="橢圓 20">
                    <a:extLst>
                      <a:ext uri="{FF2B5EF4-FFF2-40B4-BE49-F238E27FC236}">
                        <a16:creationId xmlns:a16="http://schemas.microsoft.com/office/drawing/2014/main" id="{07BA8803-C34B-E044-A6BB-9458DC999DA0}"/>
                      </a:ext>
                    </a:extLst>
                  </p:cNvPr>
                  <p:cNvSpPr/>
                  <p:nvPr/>
                </p:nvSpPr>
                <p:spPr>
                  <a:xfrm>
                    <a:off x="504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B12AB985-BF81-7E4C-B0F2-EB7E0E524744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23" name="直線單箭頭接點 164">
                    <a:extLst>
                      <a:ext uri="{FF2B5EF4-FFF2-40B4-BE49-F238E27FC236}">
                        <a16:creationId xmlns:a16="http://schemas.microsoft.com/office/drawing/2014/main" id="{B4F46016-535F-C041-B573-6A6F783D09C6}"/>
                      </a:ext>
                    </a:extLst>
                  </p:cNvPr>
                  <p:cNvCxnSpPr>
                    <a:stCxn id="20" idx="6"/>
                    <a:endCxn id="21" idx="2"/>
                  </p:cNvCxnSpPr>
                  <p:nvPr/>
                </p:nvCxnSpPr>
                <p:spPr>
                  <a:xfrm>
                    <a:off x="4176000" y="4248000"/>
                    <a:ext cx="86400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單箭頭接點 165">
                    <a:extLst>
                      <a:ext uri="{FF2B5EF4-FFF2-40B4-BE49-F238E27FC236}">
                        <a16:creationId xmlns:a16="http://schemas.microsoft.com/office/drawing/2014/main" id="{2FBDED96-8193-A34A-8CAF-EA66BE8A370C}"/>
                      </a:ext>
                    </a:extLst>
                  </p:cNvPr>
                  <p:cNvCxnSpPr>
                    <a:stCxn id="21" idx="0"/>
                    <a:endCxn id="25" idx="4"/>
                  </p:cNvCxnSpPr>
                  <p:nvPr/>
                </p:nvCxnSpPr>
                <p:spPr>
                  <a:xfrm flipV="1">
                    <a:off x="5328000" y="3096000"/>
                    <a:ext cx="0" cy="8640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78F549F5-4CE7-124F-90DB-E7B72174C676}"/>
                      </a:ext>
                    </a:extLst>
                  </p:cNvPr>
                  <p:cNvSpPr/>
                  <p:nvPr/>
                </p:nvSpPr>
                <p:spPr>
                  <a:xfrm>
                    <a:off x="504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</p:grpSp>
        </p:grpSp>
        <p:cxnSp>
          <p:nvCxnSpPr>
            <p:cNvPr id="74" name="直線單箭頭接點 118">
              <a:extLst>
                <a:ext uri="{FF2B5EF4-FFF2-40B4-BE49-F238E27FC236}">
                  <a16:creationId xmlns:a16="http://schemas.microsoft.com/office/drawing/2014/main" id="{181EA686-B8D4-EA46-A3E7-C7DB34E0C40B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2662473" y="5183786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6119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EC472E-363F-2D4B-8FEA-E32C6923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橢圓圖說文字 4">
            <a:extLst>
              <a:ext uri="{FF2B5EF4-FFF2-40B4-BE49-F238E27FC236}">
                <a16:creationId xmlns:a16="http://schemas.microsoft.com/office/drawing/2014/main" id="{D751FA39-FEF0-A044-860E-B69403E367D2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8AE2A7-8B8B-7649-8AFA-07F5D4DC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橢圓圖說文字 5">
            <a:extLst>
              <a:ext uri="{FF2B5EF4-FFF2-40B4-BE49-F238E27FC236}">
                <a16:creationId xmlns:a16="http://schemas.microsoft.com/office/drawing/2014/main" id="{F8187F73-D33C-D549-868C-DEACAA7C354B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E22347-0B69-444C-A77B-3434E7A2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E4D9FE0C-1852-9845-BD09-A0450EF0B477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早知道不加簽了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543FBA-3C9E-B943-9490-67EB9AED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</a:t>
            </a:r>
            <a:r>
              <a:rPr lang="en-US" altLang="zh-CN" dirty="0">
                <a:solidFill>
                  <a:srgbClr val="4E8F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Round-based network update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each round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Implement a given algorithm.</a:t>
            </a: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3AC5FBA5-F302-9C4C-A46F-C9C70203473A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3581"/>
              <a:gd name="adj2" fmla="val -2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禮拜四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告訴你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9A4392-1CFB-0944-8641-B5C1B939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1907703" y="3100237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25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29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DC2A9AB-12A2-0341-AF39-5E8988D7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80743"/>
              </p:ext>
            </p:extLst>
          </p:nvPr>
        </p:nvGraphicFramePr>
        <p:xfrm>
          <a:off x="870548" y="2315468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3076B44-3033-0F42-9E2F-38C56A4EB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03382"/>
              </p:ext>
            </p:extLst>
          </p:nvPr>
        </p:nvGraphicFramePr>
        <p:xfrm>
          <a:off x="868620" y="6031661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33123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-48745" y="3956930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r="-3125"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760" y="4509120"/>
            <a:ext cx="4908776" cy="1689801"/>
          </a:xfrm>
          <a:prstGeom prst="rect">
            <a:avLst/>
          </a:prstGeom>
        </p:spPr>
      </p:pic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0192A6E-12ED-A34E-B2E0-FEB0586E0E7A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>
            <a:off x="899592" y="4634222"/>
            <a:ext cx="857208" cy="24314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07B1CA45-F40F-BB4D-AAFE-C187EE1EFB40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1972824" y="4658536"/>
            <a:ext cx="1555200" cy="63009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572E0DF5-E2BC-6447-8D41-9C5873138DAA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3528024" y="5952624"/>
            <a:ext cx="827952" cy="4915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95D35D0-5BBB-9B47-AD06-574A2427B863}"/>
              </a:ext>
            </a:extLst>
          </p:cNvPr>
          <p:cNvCxnSpPr>
            <a:cxnSpLocks/>
          </p:cNvCxnSpPr>
          <p:nvPr/>
        </p:nvCxnSpPr>
        <p:spPr>
          <a:xfrm>
            <a:off x="1043608" y="6396972"/>
            <a:ext cx="864096" cy="471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2BB42A0-31C9-BC45-95EB-542BD69A656A}"/>
              </a:ext>
            </a:extLst>
          </p:cNvPr>
          <p:cNvCxnSpPr>
            <a:cxnSpLocks/>
          </p:cNvCxnSpPr>
          <p:nvPr/>
        </p:nvCxnSpPr>
        <p:spPr>
          <a:xfrm flipH="1">
            <a:off x="927975" y="5517232"/>
            <a:ext cx="164493" cy="7946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CF0F93-6BE6-F942-B700-F32D472EF351}"/>
              </a:ext>
            </a:extLst>
          </p:cNvPr>
          <p:cNvCxnSpPr>
            <a:cxnSpLocks/>
          </p:cNvCxnSpPr>
          <p:nvPr/>
        </p:nvCxnSpPr>
        <p:spPr>
          <a:xfrm flipV="1">
            <a:off x="2987824" y="4829546"/>
            <a:ext cx="504056" cy="40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57E0193-7C19-D54C-8BF8-CEFF4B78D0AD}"/>
              </a:ext>
            </a:extLst>
          </p:cNvPr>
          <p:cNvCxnSpPr>
            <a:cxnSpLocks/>
          </p:cNvCxnSpPr>
          <p:nvPr/>
        </p:nvCxnSpPr>
        <p:spPr>
          <a:xfrm>
            <a:off x="3713398" y="5616164"/>
            <a:ext cx="642578" cy="2611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C1B3A72-29F5-CC47-BE49-CFBADA1D3A76}"/>
              </a:ext>
            </a:extLst>
          </p:cNvPr>
          <p:cNvGrpSpPr/>
          <p:nvPr/>
        </p:nvGrpSpPr>
        <p:grpSpPr>
          <a:xfrm>
            <a:off x="2136035" y="3884433"/>
            <a:ext cx="3810856" cy="531204"/>
            <a:chOff x="2231571" y="3975482"/>
            <a:chExt cx="3810856" cy="531204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21F4843-F151-CC40-AD42-CCE1FDAB817F}"/>
                </a:ext>
              </a:extLst>
            </p:cNvPr>
            <p:cNvSpPr txBox="1"/>
            <p:nvPr/>
          </p:nvSpPr>
          <p:spPr>
            <a:xfrm>
              <a:off x="2433747" y="3975482"/>
              <a:ext cx="3608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didn’t receive before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7C4699C7-975A-E749-95C3-AB4898B9F5B8}"/>
                </a:ext>
              </a:extLst>
            </p:cNvPr>
            <p:cNvSpPr/>
            <p:nvPr/>
          </p:nvSpPr>
          <p:spPr>
            <a:xfrm>
              <a:off x="2231571" y="4230429"/>
              <a:ext cx="250372" cy="276257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575E30C-CD9A-1041-8CB0-41A8F8FD4CEB}"/>
              </a:ext>
            </a:extLst>
          </p:cNvPr>
          <p:cNvGrpSpPr/>
          <p:nvPr/>
        </p:nvGrpSpPr>
        <p:grpSpPr>
          <a:xfrm>
            <a:off x="3998397" y="4225427"/>
            <a:ext cx="4103216" cy="1123563"/>
            <a:chOff x="1395735" y="4032025"/>
            <a:chExt cx="4103216" cy="1123563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3CFB12A-8D23-EE4A-922D-9679532883A2}"/>
                </a:ext>
              </a:extLst>
            </p:cNvPr>
            <p:cNvSpPr txBox="1"/>
            <p:nvPr/>
          </p:nvSpPr>
          <p:spPr>
            <a:xfrm>
              <a:off x="1864623" y="4032025"/>
              <a:ext cx="363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will not receive after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手繪多邊形 47">
              <a:extLst>
                <a:ext uri="{FF2B5EF4-FFF2-40B4-BE49-F238E27FC236}">
                  <a16:creationId xmlns:a16="http://schemas.microsoft.com/office/drawing/2014/main" id="{4E0EA196-3B70-3247-86E0-E24CBA8B638B}"/>
                </a:ext>
              </a:extLst>
            </p:cNvPr>
            <p:cNvSpPr/>
            <p:nvPr/>
          </p:nvSpPr>
          <p:spPr>
            <a:xfrm>
              <a:off x="1395735" y="4243710"/>
              <a:ext cx="453219" cy="911878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3971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AA6427-F6AC-824A-9219-A8EDF26BF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74283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1773FCB3-78C3-6846-81EE-68F37A5820D3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2CB2062-E9FD-9D47-8812-0A391E34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5516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5041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1216EC37-60CD-CE41-980E-A68F61F6DE31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13C60A-78D9-C74A-842A-CEC93757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359F3AE-45BD-6F4E-8492-97A604BD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5" name="手繪多邊形 4">
            <a:extLst>
              <a:ext uri="{FF2B5EF4-FFF2-40B4-BE49-F238E27FC236}">
                <a16:creationId xmlns:a16="http://schemas.microsoft.com/office/drawing/2014/main" id="{AC1D54CA-BDD3-CB4D-AF01-70D2A081E519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284163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62244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A4FD1D9-F5EC-5348-BDA2-E2EB43C90809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826A16C-449D-6F4D-8BAF-86EFA71EE502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CF836F-844F-B74B-8E6C-EF9823FC00C7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507BB5-4CF5-E24D-B94F-08266554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120569-7312-7941-A67C-F352BFB3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B7797B65-1D3F-4D40-B6EF-D47C26E77BD5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48373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4260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197266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0250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92118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each round, we iteratively select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edge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that has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farthest reaching distance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does not interfere with the selected edge until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there is no such edge </a:t>
            </a: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# selected edges &gt;= 1 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selected edges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843356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each round, we iteratively select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edge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that has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farthest reaching distance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does not interfere with the selected edge until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there is no such edge </a:t>
            </a: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# selected edges &gt;= 1 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selected edges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76C5298A-6CB2-5C4C-BE36-96030FA3088A}"/>
                  </a:ext>
                </a:extLst>
              </p:cNvPr>
              <p:cNvSpPr/>
              <p:nvPr/>
            </p:nvSpPr>
            <p:spPr>
              <a:xfrm>
                <a:off x="710267" y="321787"/>
                <a:ext cx="8340752" cy="3471793"/>
              </a:xfrm>
              <a:prstGeom prst="wedgeRoundRectCallout">
                <a:avLst>
                  <a:gd name="adj1" fmla="val -26174"/>
                  <a:gd name="adj2" fmla="val 5618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Remark again: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/>
                </a:r>
                <a:b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奇數回合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更新往後跳的</a:t>
                </a:r>
                <a:r>
                  <a:rPr lang="en-US" altLang="zh-CN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edge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以後，我們就邏輯上合併這個已經更新的節點和後面那個連結點</a:t>
                </a:r>
                <a:endParaRPr lang="en-US" altLang="zh-CN" dirty="0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舉例來說：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在更新以後，就可以看成是和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邏輯上合併起來，之後就可以注意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即可，因為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已經更新了，但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仍要更新，我們必須安排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的更新回合</a:t>
                </a:r>
                <a:endPara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76C5298A-6CB2-5C4C-BE36-96030FA3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7" y="321787"/>
                <a:ext cx="8340752" cy="3471793"/>
              </a:xfrm>
              <a:prstGeom prst="wedgeRoundRectCallout">
                <a:avLst>
                  <a:gd name="adj1" fmla="val -26174"/>
                  <a:gd name="adj2" fmla="val 5618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82073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all nodes that are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not on the current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from the source to the destination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They can be updated in the same round since they don’t receive any packet after the 1</a:t>
            </a:r>
            <a:r>
              <a:rPr lang="en-US" altLang="zh-TW" baseline="30000" dirty="0">
                <a:ea typeface="新細明體" panose="02020500000000000000" pitchFamily="18" charset="-120"/>
                <a:sym typeface="Wingdings" pitchFamily="2" charset="2"/>
              </a:rPr>
              <a:t>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32D16B53-9D07-5C4F-95A5-EE06A7F63BEA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7EA9B5C0-5EC3-4347-88AC-35F1161D2EF1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B4DDE426-7AB7-5144-B434-9388DE5FB440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290404-A71A-8C46-AE66-C4C6A4DAFD8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70171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Peacock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algorithm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Repeat the two phase until all nodes are updated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1DC935-A34D-D441-AB0D-764108EC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74"/>
          <a:stretch/>
        </p:blipFill>
        <p:spPr>
          <a:xfrm>
            <a:off x="7596336" y="3862894"/>
            <a:ext cx="1547664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CFBA04B-6367-2A47-989E-BE18FF42A2F4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58182DE-62B6-C84E-9E4D-323392138E24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46BF0FD-0439-A643-9201-109BC8657F23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C0C20D-DF97-A848-B4E7-AAB97663E03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23BBA19D-033E-AE45-8D80-15810589080F}"/>
              </a:ext>
            </a:extLst>
          </p:cNvPr>
          <p:cNvSpPr/>
          <p:nvPr/>
        </p:nvSpPr>
        <p:spPr>
          <a:xfrm>
            <a:off x="6181344" y="5493715"/>
            <a:ext cx="431597" cy="431597"/>
          </a:xfrm>
          <a:custGeom>
            <a:avLst/>
            <a:gdLst>
              <a:gd name="connsiteX0" fmla="*/ 0 w 431597"/>
              <a:gd name="connsiteY0" fmla="*/ 431597 h 431597"/>
              <a:gd name="connsiteX1" fmla="*/ 343814 w 431597"/>
              <a:gd name="connsiteY1" fmla="*/ 314554 h 431597"/>
              <a:gd name="connsiteX2" fmla="*/ 431597 w 431597"/>
              <a:gd name="connsiteY2" fmla="*/ 0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7" h="431597">
                <a:moveTo>
                  <a:pt x="0" y="431597"/>
                </a:moveTo>
                <a:cubicBezTo>
                  <a:pt x="135940" y="409042"/>
                  <a:pt x="271881" y="386487"/>
                  <a:pt x="343814" y="314554"/>
                </a:cubicBezTo>
                <a:cubicBezTo>
                  <a:pt x="415747" y="242621"/>
                  <a:pt x="423672" y="121310"/>
                  <a:pt x="43159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E6C3EBBD-E28E-DF4A-848D-E84E78DD170F}"/>
              </a:ext>
            </a:extLst>
          </p:cNvPr>
          <p:cNvSpPr/>
          <p:nvPr/>
        </p:nvSpPr>
        <p:spPr>
          <a:xfrm>
            <a:off x="6898234" y="4806086"/>
            <a:ext cx="117124" cy="299924"/>
          </a:xfrm>
          <a:custGeom>
            <a:avLst/>
            <a:gdLst>
              <a:gd name="connsiteX0" fmla="*/ 0 w 117124"/>
              <a:gd name="connsiteY0" fmla="*/ 299924 h 299924"/>
              <a:gd name="connsiteX1" fmla="*/ 117043 w 117124"/>
              <a:gd name="connsiteY1" fmla="*/ 160935 h 299924"/>
              <a:gd name="connsiteX2" fmla="*/ 14630 w 117124"/>
              <a:gd name="connsiteY2" fmla="*/ 0 h 2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24" h="299924">
                <a:moveTo>
                  <a:pt x="0" y="299924"/>
                </a:moveTo>
                <a:cubicBezTo>
                  <a:pt x="57302" y="255423"/>
                  <a:pt x="114605" y="210922"/>
                  <a:pt x="117043" y="160935"/>
                </a:cubicBezTo>
                <a:cubicBezTo>
                  <a:pt x="119481" y="110948"/>
                  <a:pt x="67055" y="55474"/>
                  <a:pt x="146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6310742-3D97-F942-93BC-89A2C9499638}"/>
              </a:ext>
            </a:extLst>
          </p:cNvPr>
          <p:cNvSpPr/>
          <p:nvPr/>
        </p:nvSpPr>
        <p:spPr>
          <a:xfrm>
            <a:off x="8388424" y="4867323"/>
            <a:ext cx="389005" cy="577901"/>
          </a:xfrm>
          <a:custGeom>
            <a:avLst/>
            <a:gdLst>
              <a:gd name="connsiteX0" fmla="*/ 0 w 389005"/>
              <a:gd name="connsiteY0" fmla="*/ 577901 h 577901"/>
              <a:gd name="connsiteX1" fmla="*/ 373076 w 389005"/>
              <a:gd name="connsiteY1" fmla="*/ 321869 h 577901"/>
              <a:gd name="connsiteX2" fmla="*/ 285293 w 389005"/>
              <a:gd name="connsiteY2" fmla="*/ 0 h 5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005" h="577901">
                <a:moveTo>
                  <a:pt x="0" y="577901"/>
                </a:moveTo>
                <a:cubicBezTo>
                  <a:pt x="162763" y="498043"/>
                  <a:pt x="325527" y="418186"/>
                  <a:pt x="373076" y="321869"/>
                </a:cubicBezTo>
                <a:cubicBezTo>
                  <a:pt x="420625" y="225552"/>
                  <a:pt x="352959" y="112776"/>
                  <a:pt x="285293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443937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Peacock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algorithm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Repeat the two phase until all nodes are updated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1DC935-A34D-D441-AB0D-764108EC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74"/>
          <a:stretch/>
        </p:blipFill>
        <p:spPr>
          <a:xfrm>
            <a:off x="7596336" y="3862894"/>
            <a:ext cx="1547664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CFBA04B-6367-2A47-989E-BE18FF42A2F4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58182DE-62B6-C84E-9E4D-323392138E24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46BF0FD-0439-A643-9201-109BC8657F23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C0C20D-DF97-A848-B4E7-AAB97663E03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23BBA19D-033E-AE45-8D80-15810589080F}"/>
              </a:ext>
            </a:extLst>
          </p:cNvPr>
          <p:cNvSpPr/>
          <p:nvPr/>
        </p:nvSpPr>
        <p:spPr>
          <a:xfrm>
            <a:off x="6181344" y="5493715"/>
            <a:ext cx="431597" cy="431597"/>
          </a:xfrm>
          <a:custGeom>
            <a:avLst/>
            <a:gdLst>
              <a:gd name="connsiteX0" fmla="*/ 0 w 431597"/>
              <a:gd name="connsiteY0" fmla="*/ 431597 h 431597"/>
              <a:gd name="connsiteX1" fmla="*/ 343814 w 431597"/>
              <a:gd name="connsiteY1" fmla="*/ 314554 h 431597"/>
              <a:gd name="connsiteX2" fmla="*/ 431597 w 431597"/>
              <a:gd name="connsiteY2" fmla="*/ 0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7" h="431597">
                <a:moveTo>
                  <a:pt x="0" y="431597"/>
                </a:moveTo>
                <a:cubicBezTo>
                  <a:pt x="135940" y="409042"/>
                  <a:pt x="271881" y="386487"/>
                  <a:pt x="343814" y="314554"/>
                </a:cubicBezTo>
                <a:cubicBezTo>
                  <a:pt x="415747" y="242621"/>
                  <a:pt x="423672" y="121310"/>
                  <a:pt x="43159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E6C3EBBD-E28E-DF4A-848D-E84E78DD170F}"/>
              </a:ext>
            </a:extLst>
          </p:cNvPr>
          <p:cNvSpPr/>
          <p:nvPr/>
        </p:nvSpPr>
        <p:spPr>
          <a:xfrm>
            <a:off x="6898234" y="4806086"/>
            <a:ext cx="117124" cy="299924"/>
          </a:xfrm>
          <a:custGeom>
            <a:avLst/>
            <a:gdLst>
              <a:gd name="connsiteX0" fmla="*/ 0 w 117124"/>
              <a:gd name="connsiteY0" fmla="*/ 299924 h 299924"/>
              <a:gd name="connsiteX1" fmla="*/ 117043 w 117124"/>
              <a:gd name="connsiteY1" fmla="*/ 160935 h 299924"/>
              <a:gd name="connsiteX2" fmla="*/ 14630 w 117124"/>
              <a:gd name="connsiteY2" fmla="*/ 0 h 2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24" h="299924">
                <a:moveTo>
                  <a:pt x="0" y="299924"/>
                </a:moveTo>
                <a:cubicBezTo>
                  <a:pt x="57302" y="255423"/>
                  <a:pt x="114605" y="210922"/>
                  <a:pt x="117043" y="160935"/>
                </a:cubicBezTo>
                <a:cubicBezTo>
                  <a:pt x="119481" y="110948"/>
                  <a:pt x="67055" y="55474"/>
                  <a:pt x="146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6310742-3D97-F942-93BC-89A2C9499638}"/>
              </a:ext>
            </a:extLst>
          </p:cNvPr>
          <p:cNvSpPr/>
          <p:nvPr/>
        </p:nvSpPr>
        <p:spPr>
          <a:xfrm>
            <a:off x="8388424" y="4867323"/>
            <a:ext cx="389005" cy="577901"/>
          </a:xfrm>
          <a:custGeom>
            <a:avLst/>
            <a:gdLst>
              <a:gd name="connsiteX0" fmla="*/ 0 w 389005"/>
              <a:gd name="connsiteY0" fmla="*/ 577901 h 577901"/>
              <a:gd name="connsiteX1" fmla="*/ 373076 w 389005"/>
              <a:gd name="connsiteY1" fmla="*/ 321869 h 577901"/>
              <a:gd name="connsiteX2" fmla="*/ 285293 w 389005"/>
              <a:gd name="connsiteY2" fmla="*/ 0 h 5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005" h="577901">
                <a:moveTo>
                  <a:pt x="0" y="577901"/>
                </a:moveTo>
                <a:cubicBezTo>
                  <a:pt x="162763" y="498043"/>
                  <a:pt x="325527" y="418186"/>
                  <a:pt x="373076" y="321869"/>
                </a:cubicBezTo>
                <a:cubicBezTo>
                  <a:pt x="420625" y="225552"/>
                  <a:pt x="352959" y="112776"/>
                  <a:pt x="285293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813EE2F8-D802-AB49-B560-1425942F2017}"/>
                  </a:ext>
                </a:extLst>
              </p:cNvPr>
              <p:cNvSpPr/>
              <p:nvPr/>
            </p:nvSpPr>
            <p:spPr>
              <a:xfrm>
                <a:off x="755576" y="620688"/>
                <a:ext cx="8340752" cy="3471793"/>
              </a:xfrm>
              <a:prstGeom prst="wedgeRoundRectCallout">
                <a:avLst>
                  <a:gd name="adj1" fmla="val 24611"/>
                  <a:gd name="adj2" fmla="val 6470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Remark again: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/>
                </a:r>
                <a:b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 each odd round, we iteratively select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 edge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that has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 farthest reaching distance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and does not interfere with the selected edge until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there is no such edge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 # selected edges &gt;= 1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If there is a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tie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, than select the one with a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smaller index</a:t>
                </a:r>
                <a:b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如果有兩個選擇跳一樣的距離例如</a:t>
                </a:r>
                <a:r>
                  <a:rPr lang="en-US" altLang="zh-CN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3,5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和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4,6,9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，那我們會選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3,5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，因為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的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index 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是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0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，而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是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2)</a:t>
                </a:r>
                <a:endPara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813EE2F8-D802-AB49-B560-1425942F2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20688"/>
                <a:ext cx="8340752" cy="3471793"/>
              </a:xfrm>
              <a:prstGeom prst="wedgeRoundRectCallout">
                <a:avLst>
                  <a:gd name="adj1" fmla="val 24611"/>
                  <a:gd name="adj2" fmla="val 647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57905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Minimizing the number of update rounds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 dirty="0"/>
              <a:t>“Loop-Free Route Updates for Software-Defined Networks,” in IEEE/ACM TON 2018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你們要實作的）</a:t>
            </a:r>
            <a:endParaRPr lang="zh-TW" altLang="en-US" dirty="0"/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 	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 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E4159-DA20-FA4D-BF77-54BA06A13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48350"/>
              </p:ext>
            </p:extLst>
          </p:nvPr>
        </p:nvGraphicFramePr>
        <p:xfrm>
          <a:off x="2134619" y="2276872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FCE28D-D755-2844-9124-826250D6C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42099"/>
              </p:ext>
            </p:extLst>
          </p:nvPr>
        </p:nvGraphicFramePr>
        <p:xfrm>
          <a:off x="2134619" y="341289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F0BC73E-2983-5D4F-8C82-500DC5D0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10" y="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#Rounds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7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4	6	1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6	1	2	5	3	11	8	1	3	11	-1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solidFill>
                  <a:srgbClr val="00B050"/>
                </a:solidFill>
                <a:ea typeface="Cambria Math" panose="02040503050406030204" pitchFamily="18" charset="0"/>
              </a:rPr>
              <a:t> 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212AF4CC-556E-1E46-8356-629B62A93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63229"/>
              </p:ext>
            </p:extLst>
          </p:nvPr>
        </p:nvGraphicFramePr>
        <p:xfrm>
          <a:off x="-7693024" y="450393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016B330-7606-BD44-96D7-8DEF36D45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34609"/>
              </p:ext>
            </p:extLst>
          </p:nvPr>
        </p:nvGraphicFramePr>
        <p:xfrm>
          <a:off x="-7669360" y="3645024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08F68C0-244D-B84D-9A13-113AB726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71513"/>
              </p:ext>
            </p:extLst>
          </p:nvPr>
        </p:nvGraphicFramePr>
        <p:xfrm>
          <a:off x="-7669360" y="278610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4062DBA8-25CB-DE49-BEA1-D0428DC97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64657"/>
              </p:ext>
            </p:extLst>
          </p:nvPr>
        </p:nvGraphicFramePr>
        <p:xfrm>
          <a:off x="-7669360" y="192617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470010E3-B38C-694E-B0D0-C554C54B7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18122"/>
              </p:ext>
            </p:extLst>
          </p:nvPr>
        </p:nvGraphicFramePr>
        <p:xfrm>
          <a:off x="-7669360" y="105565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9818C2EC-7FA5-F447-9982-0BC47CE70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281"/>
              </p:ext>
            </p:extLst>
          </p:nvPr>
        </p:nvGraphicFramePr>
        <p:xfrm>
          <a:off x="-7669360" y="17800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35" name="圖片 34">
            <a:extLst>
              <a:ext uri="{FF2B5EF4-FFF2-40B4-BE49-F238E27FC236}">
                <a16:creationId xmlns:a16="http://schemas.microsoft.com/office/drawing/2014/main" id="{98354BAD-A4B4-8140-A289-EA8F9BDB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53" y="96250"/>
            <a:ext cx="5629668" cy="4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old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routing paths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routing paths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F2C29DD-9411-AD42-87AC-C239287348E0}"/>
              </a:ext>
            </a:extLst>
          </p:cNvPr>
          <p:cNvGrpSpPr/>
          <p:nvPr/>
        </p:nvGrpSpPr>
        <p:grpSpPr>
          <a:xfrm>
            <a:off x="5288206" y="3645024"/>
            <a:ext cx="2631345" cy="1800305"/>
            <a:chOff x="6343224" y="2520000"/>
            <a:chExt cx="3456000" cy="229012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403E494-1552-E247-AFC2-780C5FF884BB}"/>
                </a:ext>
              </a:extLst>
            </p:cNvPr>
            <p:cNvSpPr/>
            <p:nvPr/>
          </p:nvSpPr>
          <p:spPr>
            <a:xfrm>
              <a:off x="6343224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EFDFFA0-BD85-7844-945F-C651CCB6A6C6}"/>
                </a:ext>
              </a:extLst>
            </p:cNvPr>
            <p:cNvSpPr/>
            <p:nvPr/>
          </p:nvSpPr>
          <p:spPr>
            <a:xfrm>
              <a:off x="778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EFC2FE9-F095-4448-B8D7-7F5D13686711}"/>
                </a:ext>
              </a:extLst>
            </p:cNvPr>
            <p:cNvSpPr/>
            <p:nvPr/>
          </p:nvSpPr>
          <p:spPr>
            <a:xfrm>
              <a:off x="922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2A6F250-FF8B-BC4B-84EA-91CE590B006A}"/>
                </a:ext>
              </a:extLst>
            </p:cNvPr>
            <p:cNvSpPr/>
            <p:nvPr/>
          </p:nvSpPr>
          <p:spPr>
            <a:xfrm>
              <a:off x="778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7" name="直線單箭頭接點 19">
              <a:extLst>
                <a:ext uri="{FF2B5EF4-FFF2-40B4-BE49-F238E27FC236}">
                  <a16:creationId xmlns:a16="http://schemas.microsoft.com/office/drawing/2014/main" id="{B13C15F8-22A1-364B-B3D0-BFCE4054937E}"/>
                </a:ext>
              </a:extLst>
            </p:cNvPr>
            <p:cNvCxnSpPr/>
            <p:nvPr/>
          </p:nvCxnSpPr>
          <p:spPr>
            <a:xfrm flipH="1">
              <a:off x="8359224" y="430392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0">
              <a:extLst>
                <a:ext uri="{FF2B5EF4-FFF2-40B4-BE49-F238E27FC236}">
                  <a16:creationId xmlns:a16="http://schemas.microsoft.com/office/drawing/2014/main" id="{C7B3A1DC-DBDD-F740-8A70-AE8AC2C2EA9C}"/>
                </a:ext>
              </a:extLst>
            </p:cNvPr>
            <p:cNvCxnSpPr>
              <a:stCxn id="14" idx="0"/>
              <a:endCxn id="16" idx="4"/>
            </p:cNvCxnSpPr>
            <p:nvPr/>
          </p:nvCxnSpPr>
          <p:spPr>
            <a:xfrm flipV="1">
              <a:off x="8071224" y="3096000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C8FC258-9C00-F542-A22F-581422651810}"/>
                </a:ext>
              </a:extLst>
            </p:cNvPr>
            <p:cNvGrpSpPr/>
            <p:nvPr/>
          </p:nvGrpSpPr>
          <p:grpSpPr>
            <a:xfrm>
              <a:off x="6629400" y="4535999"/>
              <a:ext cx="2880000" cy="274126"/>
              <a:chOff x="6629400" y="4535999"/>
              <a:chExt cx="2880000" cy="274126"/>
            </a:xfrm>
          </p:grpSpPr>
          <p:cxnSp>
            <p:nvCxnSpPr>
              <p:cNvPr id="22" name="直線單箭頭接點 35">
                <a:extLst>
                  <a:ext uri="{FF2B5EF4-FFF2-40B4-BE49-F238E27FC236}">
                    <a16:creationId xmlns:a16="http://schemas.microsoft.com/office/drawing/2014/main" id="{83464BBD-CCC4-9342-9B18-C0C5BEBEA5B0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233E2083-2205-D84D-A097-2F8E8B29E17A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3D34D1C-5FE1-C240-80AD-895F9ACBFA8E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0D233BA-2B64-DB45-8036-89158CDD984F}"/>
                </a:ext>
              </a:extLst>
            </p:cNvPr>
            <p:cNvSpPr/>
            <p:nvPr/>
          </p:nvSpPr>
          <p:spPr>
            <a:xfrm>
              <a:off x="922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21" name="直線單箭頭接點 34">
              <a:extLst>
                <a:ext uri="{FF2B5EF4-FFF2-40B4-BE49-F238E27FC236}">
                  <a16:creationId xmlns:a16="http://schemas.microsoft.com/office/drawing/2014/main" id="{959BDCA8-B2BC-1A47-90A3-9B4E7AA7432A}"/>
                </a:ext>
              </a:extLst>
            </p:cNvPr>
            <p:cNvCxnSpPr>
              <a:stCxn id="16" idx="6"/>
              <a:endCxn id="20" idx="2"/>
            </p:cNvCxnSpPr>
            <p:nvPr/>
          </p:nvCxnSpPr>
          <p:spPr>
            <a:xfrm>
              <a:off x="8359224" y="280800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31B46D1-D3FE-254E-A5A8-AD6B13881CF6}"/>
              </a:ext>
            </a:extLst>
          </p:cNvPr>
          <p:cNvGrpSpPr/>
          <p:nvPr/>
        </p:nvGrpSpPr>
        <p:grpSpPr>
          <a:xfrm>
            <a:off x="1121908" y="3645024"/>
            <a:ext cx="2631346" cy="1571740"/>
            <a:chOff x="2160000" y="2520000"/>
            <a:chExt cx="3456000" cy="2016000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8239FC-46CA-294F-AADA-415F3ED3393F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D14FE50-25B6-CC45-BB14-082BE68E275F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B0836F0-2728-B94E-AAD6-44A8679E2EEA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2797F7CB-1765-074D-8A98-92F014756C3E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30" name="直線單箭頭接點 43">
              <a:extLst>
                <a:ext uri="{FF2B5EF4-FFF2-40B4-BE49-F238E27FC236}">
                  <a16:creationId xmlns:a16="http://schemas.microsoft.com/office/drawing/2014/main" id="{22F4C8D8-7044-9941-98E3-F0F1D4D0BE1D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4">
              <a:extLst>
                <a:ext uri="{FF2B5EF4-FFF2-40B4-BE49-F238E27FC236}">
                  <a16:creationId xmlns:a16="http://schemas.microsoft.com/office/drawing/2014/main" id="{C9D1E8EE-8FEF-3D42-96E2-B4BCF72E25D4}"/>
                </a:ext>
              </a:extLst>
            </p:cNvPr>
            <p:cNvCxnSpPr/>
            <p:nvPr/>
          </p:nvCxnSpPr>
          <p:spPr>
            <a:xfrm>
              <a:off x="4176000" y="4191615"/>
              <a:ext cx="8640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45">
              <a:extLst>
                <a:ext uri="{FF2B5EF4-FFF2-40B4-BE49-F238E27FC236}">
                  <a16:creationId xmlns:a16="http://schemas.microsoft.com/office/drawing/2014/main" id="{A701D0C2-A7D3-BE4B-9B7D-289CB4D0AFA3}"/>
                </a:ext>
              </a:extLst>
            </p:cNvPr>
            <p:cNvCxnSpPr>
              <a:stCxn id="28" idx="0"/>
              <a:endCxn id="3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5BDA616-6EEB-F242-9F94-F287B657CE1B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6449E7-02B5-A849-BF0A-060E5D0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11623"/>
              </p:ext>
            </p:extLst>
          </p:nvPr>
        </p:nvGraphicFramePr>
        <p:xfrm>
          <a:off x="617852" y="5567616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029A1B80-E42C-F543-9F83-28C1FAC5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88747"/>
              </p:ext>
            </p:extLst>
          </p:nvPr>
        </p:nvGraphicFramePr>
        <p:xfrm>
          <a:off x="4866324" y="55640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63830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421794-3733-974E-8138-44260004973A}"/>
              </a:ext>
            </a:extLst>
          </p:cNvPr>
          <p:cNvGrpSpPr/>
          <p:nvPr/>
        </p:nvGrpSpPr>
        <p:grpSpPr>
          <a:xfrm>
            <a:off x="1129038" y="4005064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2DDA9EB-9833-914A-8B98-08D57504419F}"/>
                </a:ext>
              </a:extLst>
            </p:cNvPr>
            <p:cNvSpPr/>
            <p:nvPr/>
          </p:nvSpPr>
          <p:spPr>
            <a:xfrm>
              <a:off x="2160000" y="3959999"/>
              <a:ext cx="576000" cy="576001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0170E30-6961-C54A-A721-A9894540AB4E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46897DD-AC1B-F349-9D98-CDCD362330E3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6A2A0DD-D631-9F41-ACE1-65CA89A24CEB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41">
              <a:extLst>
                <a:ext uri="{FF2B5EF4-FFF2-40B4-BE49-F238E27FC236}">
                  <a16:creationId xmlns:a16="http://schemas.microsoft.com/office/drawing/2014/main" id="{85FC69EC-D43E-5543-A585-C5EAD36D08F7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42">
              <a:extLst>
                <a:ext uri="{FF2B5EF4-FFF2-40B4-BE49-F238E27FC236}">
                  <a16:creationId xmlns:a16="http://schemas.microsoft.com/office/drawing/2014/main" id="{D20124B2-34C1-7540-BB3A-200511A757C7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43">
              <a:extLst>
                <a:ext uri="{FF2B5EF4-FFF2-40B4-BE49-F238E27FC236}">
                  <a16:creationId xmlns:a16="http://schemas.microsoft.com/office/drawing/2014/main" id="{A1831E7B-EA0E-7C48-B1C0-D453C71368BC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43E1B11-1513-EB48-B12D-00F69793D33F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F363C69-E03E-7C42-8341-943837785E74}"/>
              </a:ext>
            </a:extLst>
          </p:cNvPr>
          <p:cNvGrpSpPr/>
          <p:nvPr/>
        </p:nvGrpSpPr>
        <p:grpSpPr>
          <a:xfrm>
            <a:off x="5076056" y="4005064"/>
            <a:ext cx="2631346" cy="1571740"/>
            <a:chOff x="3110400" y="2677288"/>
            <a:chExt cx="2631346" cy="157174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62C195E-B256-564B-91AF-4D74E14DF815}"/>
                </a:ext>
              </a:extLst>
            </p:cNvPr>
            <p:cNvGrpSpPr/>
            <p:nvPr/>
          </p:nvGrpSpPr>
          <p:grpSpPr>
            <a:xfrm>
              <a:off x="3110400" y="2677288"/>
              <a:ext cx="2631346" cy="1571740"/>
              <a:chOff x="3110400" y="2677288"/>
              <a:chExt cx="2631346" cy="1571740"/>
            </a:xfrm>
          </p:grpSpPr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C20FFC9F-F87C-DA40-8C71-7075873FCBAC}"/>
                  </a:ext>
                </a:extLst>
              </p:cNvPr>
              <p:cNvGrpSpPr/>
              <p:nvPr/>
            </p:nvGrpSpPr>
            <p:grpSpPr>
              <a:xfrm>
                <a:off x="3110400" y="2677288"/>
                <a:ext cx="2631346" cy="1571740"/>
                <a:chOff x="2160000" y="2520000"/>
                <a:chExt cx="3456000" cy="2016000"/>
              </a:xfrm>
            </p:grpSpPr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92F83A77-E898-B246-AA9F-9F1809CB76CE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ABE01243-3B06-F448-B157-FD17BB13AD00}"/>
                    </a:ext>
                  </a:extLst>
                </p:cNvPr>
                <p:cNvSpPr/>
                <p:nvPr/>
              </p:nvSpPr>
              <p:spPr>
                <a:xfrm>
                  <a:off x="360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DEBA2B0A-0099-9946-B4F7-D66E7F5F876E}"/>
                    </a:ext>
                  </a:extLst>
                </p:cNvPr>
                <p:cNvSpPr/>
                <p:nvPr/>
              </p:nvSpPr>
              <p:spPr>
                <a:xfrm>
                  <a:off x="504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B13ECE2A-5748-A443-81FA-9724C34F9669}"/>
                    </a:ext>
                  </a:extLst>
                </p:cNvPr>
                <p:cNvSpPr/>
                <p:nvPr/>
              </p:nvSpPr>
              <p:spPr>
                <a:xfrm>
                  <a:off x="360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25" name="直線單箭頭接點 56">
                  <a:extLst>
                    <a:ext uri="{FF2B5EF4-FFF2-40B4-BE49-F238E27FC236}">
                      <a16:creationId xmlns:a16="http://schemas.microsoft.com/office/drawing/2014/main" id="{554A3CC0-5BE1-1A42-A6C9-58380E5EDA09}"/>
                    </a:ext>
                  </a:extLst>
                </p:cNvPr>
                <p:cNvCxnSpPr>
                  <a:stCxn id="23" idx="0"/>
                  <a:endCxn id="26" idx="4"/>
                </p:cNvCxnSpPr>
                <p:nvPr/>
              </p:nvCxnSpPr>
              <p:spPr>
                <a:xfrm flipV="1">
                  <a:off x="5328000" y="3096001"/>
                  <a:ext cx="0" cy="86399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BB5BDFF-CDAD-FA44-B494-A603FBB9C672}"/>
                    </a:ext>
                  </a:extLst>
                </p:cNvPr>
                <p:cNvSpPr/>
                <p:nvPr/>
              </p:nvSpPr>
              <p:spPr>
                <a:xfrm>
                  <a:off x="504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0" name="直線單箭頭接點 51">
                <a:extLst>
                  <a:ext uri="{FF2B5EF4-FFF2-40B4-BE49-F238E27FC236}">
                    <a16:creationId xmlns:a16="http://schemas.microsoft.com/office/drawing/2014/main" id="{F93D61B9-8E49-7243-B350-14A0CBE43B32}"/>
                  </a:ext>
                </a:extLst>
              </p:cNvPr>
              <p:cNvCxnSpPr>
                <a:stCxn id="22" idx="0"/>
                <a:endCxn id="24" idx="4"/>
              </p:cNvCxnSpPr>
              <p:nvPr/>
            </p:nvCxnSpPr>
            <p:spPr>
              <a:xfrm flipV="1">
                <a:off x="4426073" y="3126357"/>
                <a:ext cx="0" cy="6736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線單箭頭接點 49">
              <a:extLst>
                <a:ext uri="{FF2B5EF4-FFF2-40B4-BE49-F238E27FC236}">
                  <a16:creationId xmlns:a16="http://schemas.microsoft.com/office/drawing/2014/main" id="{37891495-51C3-1644-919A-9F9A62846D6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548958" y="4024494"/>
              <a:ext cx="6578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478BF35-64EB-4344-8526-DC66BE7C2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7326"/>
              </p:ext>
            </p:extLst>
          </p:nvPr>
        </p:nvGraphicFramePr>
        <p:xfrm>
          <a:off x="784564" y="5715185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A2E3D81-99D1-364C-807A-09F16F7E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88145"/>
              </p:ext>
            </p:extLst>
          </p:nvPr>
        </p:nvGraphicFramePr>
        <p:xfrm>
          <a:off x="5033036" y="5711632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2" name="爆炸 2 1">
            <a:extLst>
              <a:ext uri="{FF2B5EF4-FFF2-40B4-BE49-F238E27FC236}">
                <a16:creationId xmlns:a16="http://schemas.microsoft.com/office/drawing/2014/main" id="{9B84BA10-112A-6641-B351-C6640C7CE36D}"/>
              </a:ext>
            </a:extLst>
          </p:cNvPr>
          <p:cNvSpPr/>
          <p:nvPr/>
        </p:nvSpPr>
        <p:spPr>
          <a:xfrm>
            <a:off x="4572000" y="3665293"/>
            <a:ext cx="1999134" cy="113185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073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How to solve the issue?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(TON, 2018)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827584" y="6176963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“Survey of Consistent Software-Defined Network Updates”, in IEEE Communications Surveys &amp; Tutorials, </a:t>
            </a:r>
            <a:r>
              <a:rPr kumimoji="1" lang="en-US" altLang="zh-TW" sz="1600" dirty="0"/>
              <a:t>2019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Drawback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waste the TCAM size during the update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219A0D9C-93C2-E04E-A252-6962A2C840D8}"/>
              </a:ext>
            </a:extLst>
          </p:cNvPr>
          <p:cNvSpPr/>
          <p:nvPr/>
        </p:nvSpPr>
        <p:spPr>
          <a:xfrm>
            <a:off x="2484088" y="5157031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73B8B73D-C04D-3047-9186-0099DC96CF53}"/>
              </a:ext>
            </a:extLst>
          </p:cNvPr>
          <p:cNvSpPr/>
          <p:nvPr/>
        </p:nvSpPr>
        <p:spPr>
          <a:xfrm>
            <a:off x="392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966B0CD1-7E89-AC49-BE7A-0AA4E410625C}"/>
              </a:ext>
            </a:extLst>
          </p:cNvPr>
          <p:cNvSpPr/>
          <p:nvPr/>
        </p:nvSpPr>
        <p:spPr>
          <a:xfrm>
            <a:off x="536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B9FBF770-4EBC-1648-A387-39902BC7D877}"/>
              </a:ext>
            </a:extLst>
          </p:cNvPr>
          <p:cNvSpPr/>
          <p:nvPr/>
        </p:nvSpPr>
        <p:spPr>
          <a:xfrm>
            <a:off x="392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B935737A-BE37-8144-8DC6-2132F2A47384}"/>
              </a:ext>
            </a:extLst>
          </p:cNvPr>
          <p:cNvSpPr/>
          <p:nvPr/>
        </p:nvSpPr>
        <p:spPr>
          <a:xfrm>
            <a:off x="536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3658396-2283-0B4A-9D0F-CA4C309D1FAF}"/>
              </a:ext>
            </a:extLst>
          </p:cNvPr>
          <p:cNvSpPr/>
          <p:nvPr/>
        </p:nvSpPr>
        <p:spPr>
          <a:xfrm>
            <a:off x="2484088" y="5157032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B8B4A4A-D0A1-BA4F-B8F2-BA1FCF54EC45}"/>
              </a:ext>
            </a:extLst>
          </p:cNvPr>
          <p:cNvSpPr/>
          <p:nvPr/>
        </p:nvSpPr>
        <p:spPr>
          <a:xfrm>
            <a:off x="392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D8C15B1-7FBA-6D46-AF39-2471964D44BB}"/>
              </a:ext>
            </a:extLst>
          </p:cNvPr>
          <p:cNvSpPr/>
          <p:nvPr/>
        </p:nvSpPr>
        <p:spPr>
          <a:xfrm>
            <a:off x="536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412F6BC-3DB3-B149-8CE5-BCEE2480D7C4}"/>
              </a:ext>
            </a:extLst>
          </p:cNvPr>
          <p:cNvSpPr/>
          <p:nvPr/>
        </p:nvSpPr>
        <p:spPr>
          <a:xfrm>
            <a:off x="392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cxnSp>
        <p:nvCxnSpPr>
          <p:cNvPr id="83" name="直線單箭頭接點 21">
            <a:extLst>
              <a:ext uri="{FF2B5EF4-FFF2-40B4-BE49-F238E27FC236}">
                <a16:creationId xmlns:a16="http://schemas.microsoft.com/office/drawing/2014/main" id="{0DE3ED32-FC98-1443-B71F-853DD99DE738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3060088" y="5445032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22">
            <a:extLst>
              <a:ext uri="{FF2B5EF4-FFF2-40B4-BE49-F238E27FC236}">
                <a16:creationId xmlns:a16="http://schemas.microsoft.com/office/drawing/2014/main" id="{F8B0DE65-40FF-E947-A1A5-5587A3495067}"/>
              </a:ext>
            </a:extLst>
          </p:cNvPr>
          <p:cNvCxnSpPr/>
          <p:nvPr/>
        </p:nvCxnSpPr>
        <p:spPr>
          <a:xfrm>
            <a:off x="4500088" y="5417039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23">
            <a:extLst>
              <a:ext uri="{FF2B5EF4-FFF2-40B4-BE49-F238E27FC236}">
                <a16:creationId xmlns:a16="http://schemas.microsoft.com/office/drawing/2014/main" id="{0D7E6EE9-296B-0F49-BA85-D6DE438AE906}"/>
              </a:ext>
            </a:extLst>
          </p:cNvPr>
          <p:cNvCxnSpPr>
            <a:stCxn id="81" idx="0"/>
            <a:endCxn id="86" idx="4"/>
          </p:cNvCxnSpPr>
          <p:nvPr/>
        </p:nvCxnSpPr>
        <p:spPr>
          <a:xfrm flipV="1">
            <a:off x="5652088" y="4293032"/>
            <a:ext cx="0" cy="86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0BFFCFD-8398-F846-A34E-011E798C842C}"/>
              </a:ext>
            </a:extLst>
          </p:cNvPr>
          <p:cNvSpPr/>
          <p:nvPr/>
        </p:nvSpPr>
        <p:spPr>
          <a:xfrm>
            <a:off x="536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9EAF58B-C768-1F4A-B0A1-82002D861CAD}"/>
              </a:ext>
            </a:extLst>
          </p:cNvPr>
          <p:cNvSpPr txBox="1"/>
          <p:nvPr/>
        </p:nvSpPr>
        <p:spPr>
          <a:xfrm>
            <a:off x="2346910" y="4734096"/>
            <a:ext cx="91563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#Initial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CCCE34A-7E54-D34B-BA49-A67C04672524}"/>
              </a:ext>
            </a:extLst>
          </p:cNvPr>
          <p:cNvSpPr txBox="1"/>
          <p:nvPr/>
        </p:nvSpPr>
        <p:spPr>
          <a:xfrm>
            <a:off x="2346911" y="4183201"/>
            <a:ext cx="8467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#Final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D38E26B-4767-7C4B-8AF8-B1DC62A92A81}"/>
              </a:ext>
            </a:extLst>
          </p:cNvPr>
          <p:cNvGrpSpPr/>
          <p:nvPr/>
        </p:nvGrpSpPr>
        <p:grpSpPr>
          <a:xfrm>
            <a:off x="1713986" y="5541972"/>
            <a:ext cx="3936278" cy="465184"/>
            <a:chOff x="7012645" y="3650564"/>
            <a:chExt cx="3936278" cy="465184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7ED5557-3820-264A-AD29-782F3260CAD3}"/>
                </a:ext>
              </a:extLst>
            </p:cNvPr>
            <p:cNvGrpSpPr/>
            <p:nvPr/>
          </p:nvGrpSpPr>
          <p:grpSpPr>
            <a:xfrm>
              <a:off x="8068923" y="3841622"/>
              <a:ext cx="2880000" cy="274126"/>
              <a:chOff x="6629400" y="4535999"/>
              <a:chExt cx="2880000" cy="274126"/>
            </a:xfrm>
          </p:grpSpPr>
          <p:cxnSp>
            <p:nvCxnSpPr>
              <p:cNvPr id="92" name="直線單箭頭接點 13">
                <a:extLst>
                  <a:ext uri="{FF2B5EF4-FFF2-40B4-BE49-F238E27FC236}">
                    <a16:creationId xmlns:a16="http://schemas.microsoft.com/office/drawing/2014/main" id="{BB8A3F81-CC6F-E64F-AC74-6B7E9BD30603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8CE07E4-4BCB-BC49-93E2-5BDE39B15BB9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6CFF1B1A-A151-8341-80E1-40A10C6087B3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2877FC11-265D-7742-8DC0-39230637168E}"/>
                </a:ext>
              </a:extLst>
            </p:cNvPr>
            <p:cNvSpPr txBox="1"/>
            <p:nvPr/>
          </p:nvSpPr>
          <p:spPr>
            <a:xfrm>
              <a:off x="7012645" y="365056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1B864B2-F132-C54E-B69A-242F94945026}"/>
              </a:ext>
            </a:extLst>
          </p:cNvPr>
          <p:cNvGrpSpPr/>
          <p:nvPr/>
        </p:nvGrpSpPr>
        <p:grpSpPr>
          <a:xfrm>
            <a:off x="3725097" y="3311591"/>
            <a:ext cx="1638991" cy="691060"/>
            <a:chOff x="5624404" y="1420183"/>
            <a:chExt cx="1638991" cy="691060"/>
          </a:xfrm>
        </p:grpSpPr>
        <p:cxnSp>
          <p:nvCxnSpPr>
            <p:cNvPr id="96" name="直線單箭頭接點 12">
              <a:extLst>
                <a:ext uri="{FF2B5EF4-FFF2-40B4-BE49-F238E27FC236}">
                  <a16:creationId xmlns:a16="http://schemas.microsoft.com/office/drawing/2014/main" id="{1BE7F2BD-A739-9146-A08D-13FA4D87449E}"/>
                </a:ext>
              </a:extLst>
            </p:cNvPr>
            <p:cNvCxnSpPr>
              <a:cxnSpLocks/>
            </p:cNvCxnSpPr>
            <p:nvPr/>
          </p:nvCxnSpPr>
          <p:spPr>
            <a:xfrm>
              <a:off x="6399395" y="2111243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65670AA-B21B-2544-82B4-E603A91ED21B}"/>
                </a:ext>
              </a:extLst>
            </p:cNvPr>
            <p:cNvSpPr txBox="1"/>
            <p:nvPr/>
          </p:nvSpPr>
          <p:spPr>
            <a:xfrm>
              <a:off x="5624404" y="142018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C2AA98A3-6C0F-2B45-ADEE-CFF7DF34CCF0}"/>
              </a:ext>
            </a:extLst>
          </p:cNvPr>
          <p:cNvGrpSpPr/>
          <p:nvPr/>
        </p:nvGrpSpPr>
        <p:grpSpPr>
          <a:xfrm>
            <a:off x="4157267" y="4293031"/>
            <a:ext cx="914150" cy="897832"/>
            <a:chOff x="5257076" y="3537392"/>
            <a:chExt cx="914150" cy="897832"/>
          </a:xfrm>
        </p:grpSpPr>
        <p:cxnSp>
          <p:nvCxnSpPr>
            <p:cNvPr id="99" name="直線單箭頭接點 9">
              <a:extLst>
                <a:ext uri="{FF2B5EF4-FFF2-40B4-BE49-F238E27FC236}">
                  <a16:creationId xmlns:a16="http://schemas.microsoft.com/office/drawing/2014/main" id="{F856FFAA-242B-9943-AA68-723002AFD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7076" y="3537392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7C7D4706-A97A-ED44-A051-E6D3994B808F}"/>
                </a:ext>
              </a:extLst>
            </p:cNvPr>
            <p:cNvSpPr txBox="1"/>
            <p:nvPr/>
          </p:nvSpPr>
          <p:spPr>
            <a:xfrm>
              <a:off x="5306887" y="406589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D84D4D4-E8AF-4E43-B7C2-D8F69F3D5A31}"/>
              </a:ext>
            </a:extLst>
          </p:cNvPr>
          <p:cNvGrpSpPr/>
          <p:nvPr/>
        </p:nvGrpSpPr>
        <p:grpSpPr>
          <a:xfrm>
            <a:off x="4500088" y="5473024"/>
            <a:ext cx="2269011" cy="404652"/>
            <a:chOff x="9798747" y="3581616"/>
            <a:chExt cx="2269011" cy="404652"/>
          </a:xfrm>
        </p:grpSpPr>
        <p:cxnSp>
          <p:nvCxnSpPr>
            <p:cNvPr id="102" name="直線單箭頭接點 8">
              <a:extLst>
                <a:ext uri="{FF2B5EF4-FFF2-40B4-BE49-F238E27FC236}">
                  <a16:creationId xmlns:a16="http://schemas.microsoft.com/office/drawing/2014/main" id="{958F2415-5DBB-0E49-8B43-609C12E643B7}"/>
                </a:ext>
              </a:extLst>
            </p:cNvPr>
            <p:cNvCxnSpPr/>
            <p:nvPr/>
          </p:nvCxnSpPr>
          <p:spPr>
            <a:xfrm flipH="1">
              <a:off x="9798747" y="3581616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A5032FC-BE3B-604F-A2DF-5946D5312EDE}"/>
                </a:ext>
              </a:extLst>
            </p:cNvPr>
            <p:cNvSpPr txBox="1"/>
            <p:nvPr/>
          </p:nvSpPr>
          <p:spPr>
            <a:xfrm>
              <a:off x="11203419" y="361693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B29ACC1D-AB5A-AF48-8F53-E577EB4EEC64}"/>
              </a:ext>
            </a:extLst>
          </p:cNvPr>
          <p:cNvGrpSpPr/>
          <p:nvPr/>
        </p:nvGrpSpPr>
        <p:grpSpPr>
          <a:xfrm>
            <a:off x="2460308" y="5097223"/>
            <a:ext cx="843642" cy="586021"/>
            <a:chOff x="6290523" y="5585514"/>
            <a:chExt cx="843642" cy="586021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0FE8EFE6-E59A-B74D-8A4F-FC5F7FBC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EC081EA4-0F12-CF40-B533-679B55288EEB}"/>
                </a:ext>
              </a:extLst>
            </p:cNvPr>
            <p:cNvSpPr txBox="1"/>
            <p:nvPr/>
          </p:nvSpPr>
          <p:spPr>
            <a:xfrm>
              <a:off x="6680195" y="562025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Algerian" panose="04020705040A02060702" pitchFamily="82" charset="0"/>
                </a:rPr>
                <a:t>#T</a:t>
              </a:r>
              <a:endParaRPr lang="zh-TW" altLang="en-US" sz="1800" b="1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D733240A-47A0-5447-9348-79393F782A7A}"/>
              </a:ext>
            </a:extLst>
          </p:cNvPr>
          <p:cNvGrpSpPr/>
          <p:nvPr/>
        </p:nvGrpSpPr>
        <p:grpSpPr>
          <a:xfrm>
            <a:off x="2476712" y="5097222"/>
            <a:ext cx="839672" cy="586021"/>
            <a:chOff x="6290523" y="5585514"/>
            <a:chExt cx="839672" cy="586021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81FBCC56-7B73-2D4F-976E-57435BB9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FA57597-8DF5-1547-AB47-A6BA5D594CFE}"/>
                </a:ext>
              </a:extLst>
            </p:cNvPr>
            <p:cNvSpPr txBox="1"/>
            <p:nvPr/>
          </p:nvSpPr>
          <p:spPr>
            <a:xfrm>
              <a:off x="6680195" y="562025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  <a:latin typeface="Algerian" panose="04020705040A02060702" pitchFamily="82" charset="0"/>
                </a:rPr>
                <a:t>#F</a:t>
              </a:r>
              <a:endParaRPr lang="zh-TW" altLang="en-US" sz="18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929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16702 3.7037E-7 C 0.24184 3.7037E-7 0.33455 -0.06227 0.33455 -0.11227 L 0.33455 -0.2245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L 0.00191 0.09444 L 0.29687 0.09282 L 0.3 0.0169 L 0.13281 0.01412 L 0.13472 -0.20232 L 0.31909 -0.20232 L 0.31909 -0.20208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9854</TotalTime>
  <Words>1359</Words>
  <Application>Microsoft Office PowerPoint</Application>
  <PresentationFormat>如螢幕大小 (4:3)</PresentationFormat>
  <Paragraphs>685</Paragraphs>
  <Slides>30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LingWai SC Medium</vt:lpstr>
      <vt:lpstr>Monotype Sorts</vt:lpstr>
      <vt:lpstr>Plantagenet Cherokee</vt:lpstr>
      <vt:lpstr>黑体</vt:lpstr>
      <vt:lpstr>Microsoft JhengHei</vt:lpstr>
      <vt:lpstr>Microsoft JhengHei</vt:lpstr>
      <vt:lpstr>新細明體</vt:lpstr>
      <vt:lpstr>Algerian</vt:lpstr>
      <vt:lpstr>Arial</vt:lpstr>
      <vt:lpstr>Cambria Math</vt:lpstr>
      <vt:lpstr>Candara</vt:lpstr>
      <vt:lpstr>Courier New</vt:lpstr>
      <vt:lpstr>Times New Roman</vt:lpstr>
      <vt:lpstr>Wingdings</vt:lpstr>
      <vt:lpstr>Office 佈景主題</vt:lpstr>
      <vt:lpstr>PowerPoint 簡報</vt:lpstr>
      <vt:lpstr>Data Center</vt:lpstr>
      <vt:lpstr>Switches</vt:lpstr>
      <vt:lpstr>SDN-enabled Switches</vt:lpstr>
      <vt:lpstr>Installing Rules in the SDN-enabled Switches</vt:lpstr>
      <vt:lpstr>Routing Path Update (aka Network Update)</vt:lpstr>
      <vt:lpstr>Difficulty of Network Update in SDN</vt:lpstr>
      <vt:lpstr>Difficulty of Network Update in SDN</vt:lpstr>
      <vt:lpstr>Difficulty of Network Update in SDN</vt:lpstr>
      <vt:lpstr>Difficulty of Network Update in SDN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Round-based network update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Discussion</vt:lpstr>
      <vt:lpstr>Input Sample: input.txt</vt:lpstr>
      <vt:lpstr>Output Sample:  use printf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富強 張</cp:lastModifiedBy>
  <cp:revision>654</cp:revision>
  <dcterms:created xsi:type="dcterms:W3CDTF">1995-06-02T22:16:36Z</dcterms:created>
  <dcterms:modified xsi:type="dcterms:W3CDTF">2020-02-28T07:44:47Z</dcterms:modified>
</cp:coreProperties>
</file>